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Corbel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hsbVN5Yjm9DRE+cLr1Hh+BkLrj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orbe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italic.fntdata"/><Relationship Id="rId50" Type="http://schemas.openxmlformats.org/officeDocument/2006/relationships/font" Target="fonts/Corbel-bold.fntdata"/><Relationship Id="rId53" Type="http://customschemas.google.com/relationships/presentationmetadata" Target="metadata"/><Relationship Id="rId52" Type="http://schemas.openxmlformats.org/officeDocument/2006/relationships/font" Target="fonts/Corbel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5" name="Google Shape;25;p85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Google Shape;26;p85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Google Shape;27;p85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Google Shape;28;p85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9" name="Google Shape;29;p85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0" name="Google Shape;30;p85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1" name="Google Shape;31;p8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9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6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96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9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7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9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8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98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9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9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99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9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0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10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1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1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10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4" name="Google Shape;44;p8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8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9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9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9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9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92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9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93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9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9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84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84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84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84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84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84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8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8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8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8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519646" y="1657"/>
            <a:ext cx="1672354" cy="1672354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/>
              <a:t>Java Class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Day 13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56" y="0"/>
            <a:ext cx="118624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2761"/>
            <a:ext cx="9222377" cy="393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1" y="2522565"/>
            <a:ext cx="8604069" cy="440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423" y="688834"/>
            <a:ext cx="4915153" cy="548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398034" cy="66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5497" y="3973144"/>
            <a:ext cx="4676503" cy="2884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7241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53006" cy="599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8"/>
          <p:cNvPicPr preferRelativeResize="0"/>
          <p:nvPr/>
        </p:nvPicPr>
        <p:blipFill rotWithShape="1">
          <a:blip r:embed="rId4">
            <a:alphaModFix/>
          </a:blip>
          <a:srcRect b="76415" l="0" r="0" t="0"/>
          <a:stretch/>
        </p:blipFill>
        <p:spPr>
          <a:xfrm>
            <a:off x="4942722" y="5741453"/>
            <a:ext cx="4340616" cy="101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4">
            <a:alphaModFix/>
          </a:blip>
          <a:srcRect b="0" l="0" r="47632" t="27621"/>
          <a:stretch/>
        </p:blipFill>
        <p:spPr>
          <a:xfrm>
            <a:off x="9283338" y="2917110"/>
            <a:ext cx="2879009" cy="394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5" y="0"/>
            <a:ext cx="1024748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/>
          <p:nvPr/>
        </p:nvSpPr>
        <p:spPr>
          <a:xfrm>
            <a:off x="8116117" y="3857502"/>
            <a:ext cx="3029732" cy="959635"/>
          </a:xfrm>
          <a:prstGeom prst="rect">
            <a:avLst/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" name="Google Shape;150;p2"/>
          <p:cNvSpPr txBox="1"/>
          <p:nvPr>
            <p:ph idx="12" type="sldNum"/>
          </p:nvPr>
        </p:nvSpPr>
        <p:spPr>
          <a:xfrm>
            <a:off x="10391957" y="5596180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1009711" y="968913"/>
            <a:ext cx="10172570" cy="2664320"/>
            <a:chOff x="4772" y="4053"/>
            <a:chExt cx="10172570" cy="2664320"/>
          </a:xfrm>
        </p:grpSpPr>
        <p:sp>
          <p:nvSpPr>
            <p:cNvPr id="152" name="Google Shape;152;p2"/>
            <p:cNvSpPr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9019"/>
                  </a:srgbClr>
                </a:gs>
                <a:gs pos="100000">
                  <a:srgbClr val="239AD4">
                    <a:alpha val="8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4772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4772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TOEIC(7/24) 6/6~7/11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TEPS(7/16) 6/29~7/12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80000"/>
                  </a:srgbClr>
                </a:gs>
                <a:gs pos="100000">
                  <a:srgbClr val="239AD4">
                    <a:alpha val="8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2090515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2090515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TOEIC(8/07) 6/20~7/25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TOEIC(8/21) 7/ 4 ~ 8/ 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(8/06)  6/20~7/17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TEPS (8/20)  7/ 4 ~7/31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Big Data Analyst(10/1)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8/29~9/2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ADsP(8.28)  8/1~8/5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9019"/>
                  </a:srgbClr>
                </a:gs>
                <a:gs pos="100000">
                  <a:srgbClr val="239AD4">
                    <a:alpha val="6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4176258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4176258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60000"/>
                  </a:srgbClr>
                </a:gs>
                <a:gs pos="100000">
                  <a:srgbClr val="239AD4">
                    <a:alpha val="60000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262001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6262001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gradFill>
              <a:gsLst>
                <a:gs pos="0">
                  <a:srgbClr val="4EB2EB">
                    <a:alpha val="49019"/>
                  </a:srgbClr>
                </a:gs>
                <a:gs pos="100000">
                  <a:srgbClr val="239AD4">
                    <a:alpha val="49019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>
                  <a:alpha val="4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8347744" y="4053"/>
              <a:ext cx="1829598" cy="731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8347744" y="735893"/>
              <a:ext cx="1829598" cy="1932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39" y="3857502"/>
            <a:ext cx="2217833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82" y="3834937"/>
            <a:ext cx="3740625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 b="-1535" l="0" r="53539" t="0"/>
          <a:stretch/>
        </p:blipFill>
        <p:spPr>
          <a:xfrm>
            <a:off x="8196275" y="3880068"/>
            <a:ext cx="2949574" cy="8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8798199" y="4817137"/>
            <a:ext cx="1740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www.dataq.or.kr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582435" y="4817137"/>
            <a:ext cx="159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www.teps.or.kr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053949" y="4817137"/>
            <a:ext cx="1699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www.toeic.co.kr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164" y="5375482"/>
            <a:ext cx="4692891" cy="93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7975528" y="6370666"/>
            <a:ext cx="1787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austiny.snu.ac.kr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509" y="5375482"/>
            <a:ext cx="4525179" cy="70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3191993" y="6186000"/>
            <a:ext cx="2048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austin.sogang.ac.kr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89063" cy="650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627" y="6248400"/>
            <a:ext cx="4540483" cy="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49" y="288763"/>
            <a:ext cx="9754101" cy="628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373" y="279238"/>
            <a:ext cx="9811254" cy="62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4" name="Google Shape;3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07121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0075817" cy="653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04" y="231265"/>
            <a:ext cx="6384364" cy="610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197" y="301464"/>
            <a:ext cx="9817605" cy="625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073" y="514200"/>
            <a:ext cx="4927853" cy="58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0"/>
            <a:ext cx="10836515" cy="68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0" name="Google Shape;4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75"/>
            <a:ext cx="113415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2600" y="4202150"/>
            <a:ext cx="4319401" cy="26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441158" y="719667"/>
            <a:ext cx="2833130" cy="3809804"/>
            <a:chOff x="0" y="0"/>
            <a:chExt cx="2833130" cy="3809804"/>
          </a:xfrm>
        </p:grpSpPr>
        <p:cxnSp>
          <p:nvCxnSpPr>
            <p:cNvPr id="187" name="Google Shape;187;p3"/>
            <p:cNvCxnSpPr/>
            <p:nvPr/>
          </p:nvCxnSpPr>
          <p:spPr>
            <a:xfrm>
              <a:off x="0" y="0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orbe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Main</a:t>
              </a:r>
              <a:endParaRPr b="0" i="0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Main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195" name="Google Shape;195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Main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07" name="Google Shape;207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Recap,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3"/>
          <p:cNvGrpSpPr/>
          <p:nvPr/>
        </p:nvGrpSpPr>
        <p:grpSpPr>
          <a:xfrm>
            <a:off x="6656916" y="719667"/>
            <a:ext cx="2833130" cy="3809804"/>
            <a:chOff x="0" y="0"/>
            <a:chExt cx="2833130" cy="3809804"/>
          </a:xfrm>
        </p:grpSpPr>
        <p:cxnSp>
          <p:nvCxnSpPr>
            <p:cNvPr id="218" name="Google Shape;218;p3"/>
            <p:cNvCxnSpPr/>
            <p:nvPr/>
          </p:nvCxnSpPr>
          <p:spPr>
            <a:xfrm>
              <a:off x="0" y="85072"/>
              <a:ext cx="2833130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3"/>
            <p:cNvSpPr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>
              <a:off x="0" y="0"/>
              <a:ext cx="566626" cy="3809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rbe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Fri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609122" y="20044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Recap </a:t>
              </a:r>
              <a:r>
                <a:rPr b="0" i="0" lang="en-US" sz="1800" u="none" cap="none" strike="noStrike">
                  <a:solidFill>
                    <a:srgbClr val="0070C0"/>
                  </a:solidFill>
                  <a:latin typeface="Corbel"/>
                  <a:ea typeface="Corbel"/>
                  <a:cs typeface="Corbel"/>
                  <a:sym typeface="Corbel"/>
                </a:rPr>
                <a:t>Sub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3"/>
            <p:cNvCxnSpPr/>
            <p:nvPr/>
          </p:nvCxnSpPr>
          <p:spPr>
            <a:xfrm>
              <a:off x="566626" y="420929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3"/>
            <p:cNvSpPr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609122" y="44097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6" name="Google Shape;226;p3"/>
            <p:cNvCxnSpPr/>
            <p:nvPr/>
          </p:nvCxnSpPr>
          <p:spPr>
            <a:xfrm>
              <a:off x="566626" y="84185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3"/>
            <p:cNvSpPr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 txBox="1"/>
            <p:nvPr/>
          </p:nvSpPr>
          <p:spPr>
            <a:xfrm>
              <a:off x="609122" y="861903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3.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29" name="Google Shape;229;p3"/>
            <p:cNvCxnSpPr/>
            <p:nvPr/>
          </p:nvCxnSpPr>
          <p:spPr>
            <a:xfrm>
              <a:off x="566626" y="1262788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0" name="Google Shape;230;p3"/>
            <p:cNvSpPr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609122" y="1282832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4.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3"/>
            <p:cNvCxnSpPr/>
            <p:nvPr/>
          </p:nvCxnSpPr>
          <p:spPr>
            <a:xfrm>
              <a:off x="566626" y="1683717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"/>
            <p:cNvSpPr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609122" y="170376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rgbClr val="00B050"/>
                  </a:solidFill>
                  <a:latin typeface="Corbel"/>
                  <a:ea typeface="Corbel"/>
                  <a:cs typeface="Corbel"/>
                  <a:sym typeface="Corbel"/>
                </a:rPr>
                <a:t>LUNCH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3"/>
            <p:cNvCxnSpPr/>
            <p:nvPr/>
          </p:nvCxnSpPr>
          <p:spPr>
            <a:xfrm>
              <a:off x="566626" y="210464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"/>
            <p:cNvSpPr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609122" y="2124691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5.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 Recap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Main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38" name="Google Shape;238;p3"/>
            <p:cNvCxnSpPr/>
            <p:nvPr/>
          </p:nvCxnSpPr>
          <p:spPr>
            <a:xfrm>
              <a:off x="566626" y="2525576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3"/>
            <p:cNvSpPr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609122" y="254562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6.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3"/>
            <p:cNvCxnSpPr/>
            <p:nvPr/>
          </p:nvCxnSpPr>
          <p:spPr>
            <a:xfrm>
              <a:off x="566626" y="294650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3"/>
            <p:cNvSpPr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609122" y="2966550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7. </a:t>
              </a:r>
              <a:endParaRPr b="0" i="0" sz="1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44" name="Google Shape;244;p3"/>
            <p:cNvCxnSpPr/>
            <p:nvPr/>
          </p:nvCxnSpPr>
          <p:spPr>
            <a:xfrm>
              <a:off x="566626" y="3367435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 txBox="1"/>
            <p:nvPr/>
          </p:nvSpPr>
          <p:spPr>
            <a:xfrm>
              <a:off x="609122" y="3387479"/>
              <a:ext cx="2224007" cy="4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8. </a:t>
              </a:r>
              <a:r>
                <a:rPr b="0" i="0" lang="en-US" sz="1800" u="none" cap="none" strike="noStrike">
                  <a:solidFill>
                    <a:srgbClr val="FF0000"/>
                  </a:solidFill>
                  <a:latin typeface="Corbel"/>
                  <a:ea typeface="Corbel"/>
                  <a:cs typeface="Corbel"/>
                  <a:sym typeface="Corbel"/>
                </a:rPr>
                <a:t>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566626" y="3788364"/>
              <a:ext cx="2266504" cy="0"/>
            </a:xfrm>
            <a:prstGeom prst="straightConnector1">
              <a:avLst/>
            </a:prstGeom>
            <a:solidFill>
              <a:srgbClr val="2FACEA"/>
            </a:solidFill>
            <a:ln cap="rnd" cmpd="sng" w="15875">
              <a:solidFill>
                <a:srgbClr val="BCDA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9" name="Google Shape;249;p3"/>
          <p:cNvGrpSpPr/>
          <p:nvPr/>
        </p:nvGrpSpPr>
        <p:grpSpPr>
          <a:xfrm>
            <a:off x="1379048" y="4846950"/>
            <a:ext cx="9113003" cy="1381680"/>
            <a:chOff x="4275" y="5592"/>
            <a:chExt cx="9113003" cy="1381680"/>
          </a:xfrm>
        </p:grpSpPr>
        <p:sp>
          <p:nvSpPr>
            <p:cNvPr id="250" name="Google Shape;250;p3"/>
            <p:cNvSpPr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27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Jul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427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Basic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HTML, CSS, 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 txBox="1"/>
            <p:nvPr/>
          </p:nvSpPr>
          <p:spPr>
            <a:xfrm>
              <a:off x="187276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Aug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 txBox="1"/>
            <p:nvPr/>
          </p:nvSpPr>
          <p:spPr>
            <a:xfrm>
              <a:off x="187276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Java Intermediate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            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57150" marR="0" rtl="0" algn="l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Char char="•"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3741262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3741262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609755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5609755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gradFill>
              <a:gsLst>
                <a:gs pos="0">
                  <a:srgbClr val="4EB2EB"/>
                </a:gs>
                <a:gs pos="100000">
                  <a:srgbClr val="239AD4"/>
                </a:gs>
              </a:gsLst>
              <a:path path="circle">
                <a:fillToRect r="100%" t="100%"/>
              </a:path>
              <a:tileRect b="-100%" l="-100%"/>
            </a:gradFill>
            <a:ln cap="rnd" cmpd="sng" w="9525">
              <a:solidFill>
                <a:srgbClr val="2FACEA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 txBox="1"/>
            <p:nvPr/>
          </p:nvSpPr>
          <p:spPr>
            <a:xfrm>
              <a:off x="7478249" y="5592"/>
              <a:ext cx="1639029" cy="5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700" lIns="78225" spcFirstLastPara="1" rIns="78225" wrap="square" tIns="44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solidFill>
              <a:srgbClr val="CBE2F7">
                <a:alpha val="89019"/>
              </a:srgbClr>
            </a:solidFill>
            <a:ln cap="rnd" cmpd="sng" w="9525">
              <a:solidFill>
                <a:srgbClr val="CBE2F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478249" y="552792"/>
              <a:ext cx="1639029" cy="83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000" lIns="58650" spcFirstLastPara="1" rIns="78225" wrap="square" tIns="58650">
              <a:noAutofit/>
            </a:bodyPr>
            <a:lstStyle/>
            <a:p>
              <a:pPr indent="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17605" cy="626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9402" y="2120657"/>
            <a:ext cx="4832598" cy="473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4922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700" y="2813025"/>
            <a:ext cx="4864351" cy="123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488224" cy="660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3190" y="2969624"/>
            <a:ext cx="4035261" cy="3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477686" cy="628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3"/>
          <p:cNvPicPr preferRelativeResize="0"/>
          <p:nvPr/>
        </p:nvPicPr>
        <p:blipFill rotWithShape="1">
          <a:blip r:embed="rId4">
            <a:alphaModFix/>
          </a:blip>
          <a:srcRect b="0" l="0" r="0" t="85945"/>
          <a:stretch/>
        </p:blipFill>
        <p:spPr>
          <a:xfrm>
            <a:off x="6042660" y="6069874"/>
            <a:ext cx="6149340" cy="7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4">
            <a:alphaModFix/>
          </a:blip>
          <a:srcRect b="20433" l="0" r="61535" t="0"/>
          <a:stretch/>
        </p:blipFill>
        <p:spPr>
          <a:xfrm>
            <a:off x="9831977" y="1614280"/>
            <a:ext cx="2360023" cy="4451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197" y="152231"/>
            <a:ext cx="9817605" cy="65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045" y="237961"/>
            <a:ext cx="9931910" cy="638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93808" cy="62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2204" y="6065837"/>
            <a:ext cx="4762745" cy="82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745" y="215735"/>
            <a:ext cx="9906509" cy="642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599" y="253837"/>
            <a:ext cx="9766802" cy="635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3917" y="1497874"/>
            <a:ext cx="2378084" cy="536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501" y="-1"/>
            <a:ext cx="107826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Java</a:t>
            </a:r>
            <a:endParaRPr/>
          </a:p>
        </p:txBody>
      </p:sp>
      <p:sp>
        <p:nvSpPr>
          <p:cNvPr id="275" name="Google Shape;275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81"/>
          <p:cNvGrpSpPr/>
          <p:nvPr/>
        </p:nvGrpSpPr>
        <p:grpSpPr>
          <a:xfrm>
            <a:off x="3860230" y="1351591"/>
            <a:ext cx="4471540" cy="4154818"/>
            <a:chOff x="3859660" y="2243470"/>
            <a:chExt cx="4471540" cy="4154818"/>
          </a:xfrm>
        </p:grpSpPr>
        <p:pic>
          <p:nvPicPr>
            <p:cNvPr id="514" name="Google Shape;514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9660" y="2243470"/>
              <a:ext cx="4471540" cy="274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81"/>
            <p:cNvPicPr preferRelativeResize="0"/>
            <p:nvPr/>
          </p:nvPicPr>
          <p:blipFill rotWithShape="1">
            <a:blip r:embed="rId4">
              <a:alphaModFix/>
            </a:blip>
            <a:srcRect b="22212" l="0" r="0" t="0"/>
            <a:stretch/>
          </p:blipFill>
          <p:spPr>
            <a:xfrm>
              <a:off x="3860800" y="4985600"/>
              <a:ext cx="4470400" cy="1412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8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0" y="2063750"/>
            <a:ext cx="58420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81" name="Google Shape;281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6" y="1206210"/>
            <a:ext cx="4864350" cy="565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5913" y="1142706"/>
            <a:ext cx="4781796" cy="571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265920" cy="522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8249" y="5164183"/>
            <a:ext cx="9463751" cy="169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51" y="291939"/>
            <a:ext cx="11621097" cy="627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3" y="263362"/>
            <a:ext cx="12122773" cy="6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5950"/>
            <a:ext cx="12192000" cy="5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2021-02-07T13:43:02Z</dcterms:created>
  <dc:creator>윤근수</dc:creator>
</cp:coreProperties>
</file>